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306" r:id="rId5"/>
    <p:sldId id="259" r:id="rId6"/>
    <p:sldId id="260" r:id="rId7"/>
    <p:sldId id="313" r:id="rId8"/>
    <p:sldId id="317" r:id="rId9"/>
    <p:sldId id="261" r:id="rId10"/>
    <p:sldId id="262" r:id="rId11"/>
    <p:sldId id="314" r:id="rId12"/>
    <p:sldId id="315" r:id="rId13"/>
    <p:sldId id="316" r:id="rId14"/>
    <p:sldId id="264" r:id="rId15"/>
    <p:sldId id="273" r:id="rId16"/>
    <p:sldId id="274" r:id="rId17"/>
    <p:sldId id="275" r:id="rId18"/>
    <p:sldId id="276" r:id="rId19"/>
    <p:sldId id="289" r:id="rId20"/>
    <p:sldId id="290" r:id="rId21"/>
    <p:sldId id="291" r:id="rId22"/>
    <p:sldId id="277" r:id="rId23"/>
    <p:sldId id="307" r:id="rId24"/>
    <p:sldId id="284" r:id="rId25"/>
    <p:sldId id="285" r:id="rId26"/>
    <p:sldId id="279" r:id="rId27"/>
    <p:sldId id="280" r:id="rId28"/>
    <p:sldId id="281" r:id="rId29"/>
    <p:sldId id="282" r:id="rId30"/>
    <p:sldId id="283" r:id="rId31"/>
    <p:sldId id="286" r:id="rId32"/>
    <p:sldId id="308" r:id="rId33"/>
    <p:sldId id="287" r:id="rId34"/>
    <p:sldId id="292" r:id="rId35"/>
    <p:sldId id="293" r:id="rId36"/>
    <p:sldId id="294" r:id="rId37"/>
    <p:sldId id="295" r:id="rId38"/>
    <p:sldId id="297" r:id="rId39"/>
    <p:sldId id="296" r:id="rId40"/>
    <p:sldId id="298" r:id="rId41"/>
    <p:sldId id="304" r:id="rId42"/>
    <p:sldId id="299" r:id="rId43"/>
    <p:sldId id="300" r:id="rId44"/>
    <p:sldId id="301" r:id="rId45"/>
    <p:sldId id="302" r:id="rId46"/>
    <p:sldId id="303" r:id="rId47"/>
    <p:sldId id="310" r:id="rId48"/>
    <p:sldId id="311" r:id="rId49"/>
    <p:sldId id="312" r:id="rId50"/>
    <p:sldId id="305" r:id="rId51"/>
    <p:sldId id="309" r:id="rId5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FBE5F6-E585-4168-BF51-4A1FE118EBC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61A0C55-AB00-4604-A43B-DBBCC7D89F97}">
      <dgm:prSet phldrT="[Текст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Разработка дизайна сайта</a:t>
          </a:r>
          <a:endParaRPr lang="ru-RU" dirty="0">
            <a:solidFill>
              <a:schemeClr val="tx1"/>
            </a:solidFill>
          </a:endParaRPr>
        </a:p>
      </dgm:t>
    </dgm:pt>
    <dgm:pt modelId="{CFE4038F-E7CF-4F20-92F4-47E260C5E6DF}" type="parTrans" cxnId="{89A245B1-D40D-4FF7-9E78-AB3FFA18A28C}">
      <dgm:prSet/>
      <dgm:spPr/>
      <dgm:t>
        <a:bodyPr/>
        <a:lstStyle/>
        <a:p>
          <a:endParaRPr lang="ru-RU"/>
        </a:p>
      </dgm:t>
    </dgm:pt>
    <dgm:pt modelId="{9D25D02F-EAD2-4145-BEA5-6F2CE6E91D00}" type="sibTrans" cxnId="{89A245B1-D40D-4FF7-9E78-AB3FFA18A28C}">
      <dgm:prSet/>
      <dgm:spPr/>
      <dgm:t>
        <a:bodyPr/>
        <a:lstStyle/>
        <a:p>
          <a:endParaRPr lang="ru-RU"/>
        </a:p>
      </dgm:t>
    </dgm:pt>
    <dgm:pt modelId="{942B09D4-8C99-4140-9DB4-D42E2DB58A45}">
      <dgm:prSet phldrT="[Текст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Верстка макета сайта на </a:t>
          </a:r>
          <a:r>
            <a:rPr lang="en-US" dirty="0" smtClean="0">
              <a:solidFill>
                <a:schemeClr val="tx1"/>
              </a:solidFill>
            </a:rPr>
            <a:t>HTML </a:t>
          </a:r>
          <a:r>
            <a:rPr lang="ru-RU" dirty="0" smtClean="0">
              <a:solidFill>
                <a:schemeClr val="tx1"/>
              </a:solidFill>
            </a:rPr>
            <a:t>и </a:t>
          </a:r>
          <a:r>
            <a:rPr lang="en-US" dirty="0" smtClean="0">
              <a:solidFill>
                <a:schemeClr val="tx1"/>
              </a:solidFill>
            </a:rPr>
            <a:t>CSS</a:t>
          </a:r>
          <a:endParaRPr lang="ru-RU" dirty="0">
            <a:solidFill>
              <a:schemeClr val="tx1"/>
            </a:solidFill>
          </a:endParaRPr>
        </a:p>
      </dgm:t>
    </dgm:pt>
    <dgm:pt modelId="{443FB069-1825-4F0D-835B-67C2A260DB2C}" type="parTrans" cxnId="{CD32BD5A-F01F-4E0A-AFA3-6AA12BDFF43A}">
      <dgm:prSet/>
      <dgm:spPr/>
      <dgm:t>
        <a:bodyPr/>
        <a:lstStyle/>
        <a:p>
          <a:endParaRPr lang="ru-RU"/>
        </a:p>
      </dgm:t>
    </dgm:pt>
    <dgm:pt modelId="{12FD77D7-5EC3-4DB7-88DE-5BED3CC0A7BD}" type="sibTrans" cxnId="{CD32BD5A-F01F-4E0A-AFA3-6AA12BDFF43A}">
      <dgm:prSet/>
      <dgm:spPr/>
      <dgm:t>
        <a:bodyPr/>
        <a:lstStyle/>
        <a:p>
          <a:endParaRPr lang="ru-RU"/>
        </a:p>
      </dgm:t>
    </dgm:pt>
    <dgm:pt modelId="{179466B1-4C7C-424D-B96A-5BF65828B7C1}">
      <dgm:prSet phldrT="[Текст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Разработка системы управления сайтом на Фреймворке </a:t>
          </a:r>
          <a:r>
            <a:rPr lang="en-US" dirty="0" smtClean="0">
              <a:solidFill>
                <a:schemeClr val="tx1"/>
              </a:solidFill>
            </a:rPr>
            <a:t>Django</a:t>
          </a:r>
          <a:endParaRPr lang="ru-RU" dirty="0">
            <a:solidFill>
              <a:schemeClr val="tx1"/>
            </a:solidFill>
          </a:endParaRPr>
        </a:p>
      </dgm:t>
    </dgm:pt>
    <dgm:pt modelId="{0DFF453F-638F-4FAB-BDD8-73F18EB282AC}" type="parTrans" cxnId="{6B931B78-49C5-4F95-9939-415B6845D6A1}">
      <dgm:prSet/>
      <dgm:spPr/>
      <dgm:t>
        <a:bodyPr/>
        <a:lstStyle/>
        <a:p>
          <a:endParaRPr lang="ru-RU"/>
        </a:p>
      </dgm:t>
    </dgm:pt>
    <dgm:pt modelId="{F2177159-F522-4FE4-BE9C-0D32D524CA57}" type="sibTrans" cxnId="{6B931B78-49C5-4F95-9939-415B6845D6A1}">
      <dgm:prSet/>
      <dgm:spPr/>
      <dgm:t>
        <a:bodyPr/>
        <a:lstStyle/>
        <a:p>
          <a:endParaRPr lang="ru-RU"/>
        </a:p>
      </dgm:t>
    </dgm:pt>
    <dgm:pt modelId="{D5600B13-DC3A-48FC-AEF6-E594407BDCB8}" type="pres">
      <dgm:prSet presAssocID="{ADFBE5F6-E585-4168-BF51-4A1FE118EB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DE61E621-1B41-457E-9A71-047FF7FDE48B}" type="pres">
      <dgm:prSet presAssocID="{ADFBE5F6-E585-4168-BF51-4A1FE118EBC8}" presName="Name1" presStyleCnt="0"/>
      <dgm:spPr/>
    </dgm:pt>
    <dgm:pt modelId="{A711AE67-4324-42FA-B2A1-509B331B3208}" type="pres">
      <dgm:prSet presAssocID="{ADFBE5F6-E585-4168-BF51-4A1FE118EBC8}" presName="cycle" presStyleCnt="0"/>
      <dgm:spPr/>
    </dgm:pt>
    <dgm:pt modelId="{F95BC734-0477-4992-9839-E8E9673CB85F}" type="pres">
      <dgm:prSet presAssocID="{ADFBE5F6-E585-4168-BF51-4A1FE118EBC8}" presName="srcNode" presStyleLbl="node1" presStyleIdx="0" presStyleCnt="3"/>
      <dgm:spPr/>
    </dgm:pt>
    <dgm:pt modelId="{59CD24E0-4475-4098-8FE8-F4D460DD6065}" type="pres">
      <dgm:prSet presAssocID="{ADFBE5F6-E585-4168-BF51-4A1FE118EBC8}" presName="conn" presStyleLbl="parChTrans1D2" presStyleIdx="0" presStyleCnt="1"/>
      <dgm:spPr/>
      <dgm:t>
        <a:bodyPr/>
        <a:lstStyle/>
        <a:p>
          <a:endParaRPr lang="ru-RU"/>
        </a:p>
      </dgm:t>
    </dgm:pt>
    <dgm:pt modelId="{C7C0DCD5-D5FB-4084-B4F0-99545299BF2E}" type="pres">
      <dgm:prSet presAssocID="{ADFBE5F6-E585-4168-BF51-4A1FE118EBC8}" presName="extraNode" presStyleLbl="node1" presStyleIdx="0" presStyleCnt="3"/>
      <dgm:spPr/>
    </dgm:pt>
    <dgm:pt modelId="{94974275-F5B2-4B0B-8315-3D6B4F24D409}" type="pres">
      <dgm:prSet presAssocID="{ADFBE5F6-E585-4168-BF51-4A1FE118EBC8}" presName="dstNode" presStyleLbl="node1" presStyleIdx="0" presStyleCnt="3"/>
      <dgm:spPr/>
    </dgm:pt>
    <dgm:pt modelId="{ABD1D02B-6095-43A0-B89E-464268653F3E}" type="pres">
      <dgm:prSet presAssocID="{E61A0C55-AB00-4604-A43B-DBBCC7D89F9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F5D466-2B30-4738-A4ED-88CBBAC1E065}" type="pres">
      <dgm:prSet presAssocID="{E61A0C55-AB00-4604-A43B-DBBCC7D89F97}" presName="accent_1" presStyleCnt="0"/>
      <dgm:spPr/>
    </dgm:pt>
    <dgm:pt modelId="{A95662A1-4648-4684-9BC7-BEB24E4C2361}" type="pres">
      <dgm:prSet presAssocID="{E61A0C55-AB00-4604-A43B-DBBCC7D89F97}" presName="accentRepeatNode" presStyleLbl="solidFgAcc1" presStyleIdx="0" presStyleCnt="3"/>
      <dgm:spPr/>
    </dgm:pt>
    <dgm:pt modelId="{DBFB2F87-CBD7-42B3-94AD-737E73676B76}" type="pres">
      <dgm:prSet presAssocID="{942B09D4-8C99-4140-9DB4-D42E2DB58A4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794C0A-4797-4593-9AF6-EA2AA86BBD88}" type="pres">
      <dgm:prSet presAssocID="{942B09D4-8C99-4140-9DB4-D42E2DB58A45}" presName="accent_2" presStyleCnt="0"/>
      <dgm:spPr/>
    </dgm:pt>
    <dgm:pt modelId="{57EAD44E-B769-4305-97A3-687A568100D3}" type="pres">
      <dgm:prSet presAssocID="{942B09D4-8C99-4140-9DB4-D42E2DB58A45}" presName="accentRepeatNode" presStyleLbl="solidFgAcc1" presStyleIdx="1" presStyleCnt="3"/>
      <dgm:spPr/>
    </dgm:pt>
    <dgm:pt modelId="{DC31257D-049E-41C6-9AA0-3CE3C0101B2B}" type="pres">
      <dgm:prSet presAssocID="{179466B1-4C7C-424D-B96A-5BF65828B7C1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A8488D0-400C-4400-BCA1-8A5B9B2DD8CB}" type="pres">
      <dgm:prSet presAssocID="{179466B1-4C7C-424D-B96A-5BF65828B7C1}" presName="accent_3" presStyleCnt="0"/>
      <dgm:spPr/>
    </dgm:pt>
    <dgm:pt modelId="{681D56F6-B219-4693-AB83-6BAE294BF433}" type="pres">
      <dgm:prSet presAssocID="{179466B1-4C7C-424D-B96A-5BF65828B7C1}" presName="accentRepeatNode" presStyleLbl="solidFgAcc1" presStyleIdx="2" presStyleCnt="3"/>
      <dgm:spPr/>
    </dgm:pt>
  </dgm:ptLst>
  <dgm:cxnLst>
    <dgm:cxn modelId="{BEDF19D4-AB74-485A-84DC-100857979B9E}" type="presOf" srcId="{9D25D02F-EAD2-4145-BEA5-6F2CE6E91D00}" destId="{59CD24E0-4475-4098-8FE8-F4D460DD6065}" srcOrd="0" destOrd="0" presId="urn:microsoft.com/office/officeart/2008/layout/VerticalCurvedList"/>
    <dgm:cxn modelId="{CD32BD5A-F01F-4E0A-AFA3-6AA12BDFF43A}" srcId="{ADFBE5F6-E585-4168-BF51-4A1FE118EBC8}" destId="{942B09D4-8C99-4140-9DB4-D42E2DB58A45}" srcOrd="1" destOrd="0" parTransId="{443FB069-1825-4F0D-835B-67C2A260DB2C}" sibTransId="{12FD77D7-5EC3-4DB7-88DE-5BED3CC0A7BD}"/>
    <dgm:cxn modelId="{BB9EE5D2-44A4-46C0-BE54-EB9337D37634}" type="presOf" srcId="{E61A0C55-AB00-4604-A43B-DBBCC7D89F97}" destId="{ABD1D02B-6095-43A0-B89E-464268653F3E}" srcOrd="0" destOrd="0" presId="urn:microsoft.com/office/officeart/2008/layout/VerticalCurvedList"/>
    <dgm:cxn modelId="{FBB82C08-0D31-4D66-87AC-FD285A1F8B2D}" type="presOf" srcId="{942B09D4-8C99-4140-9DB4-D42E2DB58A45}" destId="{DBFB2F87-CBD7-42B3-94AD-737E73676B76}" srcOrd="0" destOrd="0" presId="urn:microsoft.com/office/officeart/2008/layout/VerticalCurvedList"/>
    <dgm:cxn modelId="{6B931B78-49C5-4F95-9939-415B6845D6A1}" srcId="{ADFBE5F6-E585-4168-BF51-4A1FE118EBC8}" destId="{179466B1-4C7C-424D-B96A-5BF65828B7C1}" srcOrd="2" destOrd="0" parTransId="{0DFF453F-638F-4FAB-BDD8-73F18EB282AC}" sibTransId="{F2177159-F522-4FE4-BE9C-0D32D524CA57}"/>
    <dgm:cxn modelId="{0C6CACCE-7C5D-4285-B861-93BA8785C64D}" type="presOf" srcId="{179466B1-4C7C-424D-B96A-5BF65828B7C1}" destId="{DC31257D-049E-41C6-9AA0-3CE3C0101B2B}" srcOrd="0" destOrd="0" presId="urn:microsoft.com/office/officeart/2008/layout/VerticalCurvedList"/>
    <dgm:cxn modelId="{65FE10ED-F3A3-4CCA-B460-57EEBF2EC31C}" type="presOf" srcId="{ADFBE5F6-E585-4168-BF51-4A1FE118EBC8}" destId="{D5600B13-DC3A-48FC-AEF6-E594407BDCB8}" srcOrd="0" destOrd="0" presId="urn:microsoft.com/office/officeart/2008/layout/VerticalCurvedList"/>
    <dgm:cxn modelId="{89A245B1-D40D-4FF7-9E78-AB3FFA18A28C}" srcId="{ADFBE5F6-E585-4168-BF51-4A1FE118EBC8}" destId="{E61A0C55-AB00-4604-A43B-DBBCC7D89F97}" srcOrd="0" destOrd="0" parTransId="{CFE4038F-E7CF-4F20-92F4-47E260C5E6DF}" sibTransId="{9D25D02F-EAD2-4145-BEA5-6F2CE6E91D00}"/>
    <dgm:cxn modelId="{C2EC3364-0DB5-4E68-A9D2-3B7E13EB6C73}" type="presParOf" srcId="{D5600B13-DC3A-48FC-AEF6-E594407BDCB8}" destId="{DE61E621-1B41-457E-9A71-047FF7FDE48B}" srcOrd="0" destOrd="0" presId="urn:microsoft.com/office/officeart/2008/layout/VerticalCurvedList"/>
    <dgm:cxn modelId="{CD437258-B701-46F8-90D8-CEF1729501DE}" type="presParOf" srcId="{DE61E621-1B41-457E-9A71-047FF7FDE48B}" destId="{A711AE67-4324-42FA-B2A1-509B331B3208}" srcOrd="0" destOrd="0" presId="urn:microsoft.com/office/officeart/2008/layout/VerticalCurvedList"/>
    <dgm:cxn modelId="{A9E2E21D-B291-458E-A222-A53658A79E2F}" type="presParOf" srcId="{A711AE67-4324-42FA-B2A1-509B331B3208}" destId="{F95BC734-0477-4992-9839-E8E9673CB85F}" srcOrd="0" destOrd="0" presId="urn:microsoft.com/office/officeart/2008/layout/VerticalCurvedList"/>
    <dgm:cxn modelId="{F3847B5E-C0F5-49BE-BF14-422E04866D8C}" type="presParOf" srcId="{A711AE67-4324-42FA-B2A1-509B331B3208}" destId="{59CD24E0-4475-4098-8FE8-F4D460DD6065}" srcOrd="1" destOrd="0" presId="urn:microsoft.com/office/officeart/2008/layout/VerticalCurvedList"/>
    <dgm:cxn modelId="{89C0B238-00BE-4DEB-AC74-79ADEFB8B3A7}" type="presParOf" srcId="{A711AE67-4324-42FA-B2A1-509B331B3208}" destId="{C7C0DCD5-D5FB-4084-B4F0-99545299BF2E}" srcOrd="2" destOrd="0" presId="urn:microsoft.com/office/officeart/2008/layout/VerticalCurvedList"/>
    <dgm:cxn modelId="{9DC10964-7758-4709-A18B-C97DF85EFA5B}" type="presParOf" srcId="{A711AE67-4324-42FA-B2A1-509B331B3208}" destId="{94974275-F5B2-4B0B-8315-3D6B4F24D409}" srcOrd="3" destOrd="0" presId="urn:microsoft.com/office/officeart/2008/layout/VerticalCurvedList"/>
    <dgm:cxn modelId="{CCBC0AA1-30C7-4726-9DC0-D97CDF07A194}" type="presParOf" srcId="{DE61E621-1B41-457E-9A71-047FF7FDE48B}" destId="{ABD1D02B-6095-43A0-B89E-464268653F3E}" srcOrd="1" destOrd="0" presId="urn:microsoft.com/office/officeart/2008/layout/VerticalCurvedList"/>
    <dgm:cxn modelId="{6E97E9BA-5F2A-4D76-BA21-497B870C08DF}" type="presParOf" srcId="{DE61E621-1B41-457E-9A71-047FF7FDE48B}" destId="{F7F5D466-2B30-4738-A4ED-88CBBAC1E065}" srcOrd="2" destOrd="0" presId="urn:microsoft.com/office/officeart/2008/layout/VerticalCurvedList"/>
    <dgm:cxn modelId="{24C4CFC9-445D-406A-87B3-9EFB557FEA16}" type="presParOf" srcId="{F7F5D466-2B30-4738-A4ED-88CBBAC1E065}" destId="{A95662A1-4648-4684-9BC7-BEB24E4C2361}" srcOrd="0" destOrd="0" presId="urn:microsoft.com/office/officeart/2008/layout/VerticalCurvedList"/>
    <dgm:cxn modelId="{416B7CA3-C79B-4001-9493-266686FBB887}" type="presParOf" srcId="{DE61E621-1B41-457E-9A71-047FF7FDE48B}" destId="{DBFB2F87-CBD7-42B3-94AD-737E73676B76}" srcOrd="3" destOrd="0" presId="urn:microsoft.com/office/officeart/2008/layout/VerticalCurvedList"/>
    <dgm:cxn modelId="{13486117-B80F-40F6-9D87-A9E174AA38DA}" type="presParOf" srcId="{DE61E621-1B41-457E-9A71-047FF7FDE48B}" destId="{A5794C0A-4797-4593-9AF6-EA2AA86BBD88}" srcOrd="4" destOrd="0" presId="urn:microsoft.com/office/officeart/2008/layout/VerticalCurvedList"/>
    <dgm:cxn modelId="{A47A4E2C-4519-4449-AB3E-CD56D3B26CDB}" type="presParOf" srcId="{A5794C0A-4797-4593-9AF6-EA2AA86BBD88}" destId="{57EAD44E-B769-4305-97A3-687A568100D3}" srcOrd="0" destOrd="0" presId="urn:microsoft.com/office/officeart/2008/layout/VerticalCurvedList"/>
    <dgm:cxn modelId="{85614882-4DD9-4A3A-A838-05063DC94C2E}" type="presParOf" srcId="{DE61E621-1B41-457E-9A71-047FF7FDE48B}" destId="{DC31257D-049E-41C6-9AA0-3CE3C0101B2B}" srcOrd="5" destOrd="0" presId="urn:microsoft.com/office/officeart/2008/layout/VerticalCurvedList"/>
    <dgm:cxn modelId="{FD6D8641-AB3A-4712-BE68-80FA89D4EF71}" type="presParOf" srcId="{DE61E621-1B41-457E-9A71-047FF7FDE48B}" destId="{EA8488D0-400C-4400-BCA1-8A5B9B2DD8CB}" srcOrd="6" destOrd="0" presId="urn:microsoft.com/office/officeart/2008/layout/VerticalCurvedList"/>
    <dgm:cxn modelId="{6EC6DE59-DE19-4783-B373-DDF9C0E06294}" type="presParOf" srcId="{EA8488D0-400C-4400-BCA1-8A5B9B2DD8CB}" destId="{681D56F6-B219-4693-AB83-6BAE294BF4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D24E0-4475-4098-8FE8-F4D460DD6065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1D02B-6095-43A0-B89E-464268653F3E}">
      <dsp:nvSpPr>
        <dsp:cNvPr id="0" name=""/>
        <dsp:cNvSpPr/>
      </dsp:nvSpPr>
      <dsp:spPr>
        <a:xfrm>
          <a:off x="564979" y="406400"/>
          <a:ext cx="7444729" cy="812800"/>
        </a:xfrm>
        <a:prstGeom prst="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Разработка дизайна сайта</a:t>
          </a:r>
          <a:endParaRPr lang="ru-RU" sz="2400" kern="1200" dirty="0">
            <a:solidFill>
              <a:schemeClr val="tx1"/>
            </a:solidFill>
          </a:endParaRPr>
        </a:p>
      </dsp:txBody>
      <dsp:txXfrm>
        <a:off x="564979" y="406400"/>
        <a:ext cx="7444729" cy="812800"/>
      </dsp:txXfrm>
    </dsp:sp>
    <dsp:sp modelId="{A95662A1-4648-4684-9BC7-BEB24E4C2361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B2F87-CBD7-42B3-94AD-737E73676B76}">
      <dsp:nvSpPr>
        <dsp:cNvPr id="0" name=""/>
        <dsp:cNvSpPr/>
      </dsp:nvSpPr>
      <dsp:spPr>
        <a:xfrm>
          <a:off x="860432" y="1625599"/>
          <a:ext cx="7149276" cy="812800"/>
        </a:xfrm>
        <a:prstGeom prst="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Верстка макета сайта на </a:t>
          </a:r>
          <a:r>
            <a:rPr lang="en-US" sz="2400" kern="1200" dirty="0" smtClean="0">
              <a:solidFill>
                <a:schemeClr val="tx1"/>
              </a:solidFill>
            </a:rPr>
            <a:t>HTML </a:t>
          </a:r>
          <a:r>
            <a:rPr lang="ru-RU" sz="2400" kern="1200" dirty="0" smtClean="0">
              <a:solidFill>
                <a:schemeClr val="tx1"/>
              </a:solidFill>
            </a:rPr>
            <a:t>и </a:t>
          </a:r>
          <a:r>
            <a:rPr lang="en-US" sz="2400" kern="1200" dirty="0" smtClean="0">
              <a:solidFill>
                <a:schemeClr val="tx1"/>
              </a:solidFill>
            </a:rPr>
            <a:t>CSS</a:t>
          </a:r>
          <a:endParaRPr lang="ru-RU" sz="2400" kern="1200" dirty="0">
            <a:solidFill>
              <a:schemeClr val="tx1"/>
            </a:solidFill>
          </a:endParaRPr>
        </a:p>
      </dsp:txBody>
      <dsp:txXfrm>
        <a:off x="860432" y="1625599"/>
        <a:ext cx="7149276" cy="812800"/>
      </dsp:txXfrm>
    </dsp:sp>
    <dsp:sp modelId="{57EAD44E-B769-4305-97A3-687A568100D3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1257D-049E-41C6-9AA0-3CE3C0101B2B}">
      <dsp:nvSpPr>
        <dsp:cNvPr id="0" name=""/>
        <dsp:cNvSpPr/>
      </dsp:nvSpPr>
      <dsp:spPr>
        <a:xfrm>
          <a:off x="564979" y="2844800"/>
          <a:ext cx="7444729" cy="812800"/>
        </a:xfrm>
        <a:prstGeom prst="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Разработка системы управления сайтом на Фреймворке </a:t>
          </a:r>
          <a:r>
            <a:rPr lang="en-US" sz="2400" kern="1200" dirty="0" smtClean="0">
              <a:solidFill>
                <a:schemeClr val="tx1"/>
              </a:solidFill>
            </a:rPr>
            <a:t>Django</a:t>
          </a:r>
          <a:endParaRPr lang="ru-RU" sz="2400" kern="1200" dirty="0">
            <a:solidFill>
              <a:schemeClr val="tx1"/>
            </a:solidFill>
          </a:endParaRPr>
        </a:p>
      </dsp:txBody>
      <dsp:txXfrm>
        <a:off x="564979" y="2844800"/>
        <a:ext cx="7444729" cy="812800"/>
      </dsp:txXfrm>
    </dsp:sp>
    <dsp:sp modelId="{681D56F6-B219-4693-AB83-6BAE294BF433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0"/>
            <a:ext cx="9143999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79512" y="116632"/>
            <a:ext cx="4181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rgbClr val="002060"/>
                </a:solidFill>
              </a:rPr>
              <a:t>Компьютерная академия </a:t>
            </a:r>
            <a:r>
              <a:rPr lang="en-US" sz="2400" b="1" dirty="0" smtClean="0">
                <a:solidFill>
                  <a:srgbClr val="002060"/>
                </a:solidFill>
              </a:rPr>
              <a:t>TOP</a:t>
            </a:r>
            <a:endParaRPr lang="ru-RU" sz="2400" dirty="0">
              <a:solidFill>
                <a:srgbClr val="00206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63888" y="5907536"/>
            <a:ext cx="54433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Студент: </a:t>
            </a:r>
            <a:r>
              <a:rPr lang="ru-RU" sz="2400" b="1" dirty="0" err="1"/>
              <a:t>Цюрукало</a:t>
            </a:r>
            <a:r>
              <a:rPr lang="ru-RU" sz="2400" b="1" dirty="0"/>
              <a:t> Игорь Николаевич</a:t>
            </a:r>
          </a:p>
          <a:p>
            <a:r>
              <a:rPr lang="ru-RU" sz="2400" b="1" dirty="0"/>
              <a:t>Группа: </a:t>
            </a:r>
            <a:r>
              <a:rPr lang="en-US" sz="2400" b="1" dirty="0"/>
              <a:t>Web</a:t>
            </a:r>
            <a:r>
              <a:rPr lang="ru-RU" sz="2400" b="1" dirty="0"/>
              <a:t>12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91680" y="908720"/>
            <a:ext cx="60331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dirty="0" smtClean="0"/>
              <a:t>ДИПЛОМНАЯ РАБОТА</a:t>
            </a:r>
            <a:endParaRPr lang="ru-RU" sz="4800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64817" y="1916832"/>
            <a:ext cx="8244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i="1" dirty="0" err="1">
                <a:solidFill>
                  <a:srgbClr val="002060"/>
                </a:solidFill>
              </a:rPr>
              <a:t>Job</a:t>
            </a:r>
            <a:r>
              <a:rPr lang="ru-RU" sz="3600" b="1" i="1" dirty="0">
                <a:solidFill>
                  <a:srgbClr val="002060"/>
                </a:solidFill>
              </a:rPr>
              <a:t>/</a:t>
            </a:r>
            <a:r>
              <a:rPr lang="ru-RU" sz="3600" b="1" i="1" dirty="0" err="1">
                <a:solidFill>
                  <a:srgbClr val="002060"/>
                </a:solidFill>
              </a:rPr>
              <a:t>Worker</a:t>
            </a:r>
            <a:r>
              <a:rPr lang="ru-RU" sz="3600" b="1" i="1" dirty="0">
                <a:solidFill>
                  <a:srgbClr val="002060"/>
                </a:solidFill>
              </a:rPr>
              <a:t> - рекрутинговый сайт для поиска работы, 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415257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079535" y="-77333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1200хч</a:t>
            </a:r>
            <a:endParaRPr lang="ru-RU" sz="20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00038"/>
            <a:ext cx="7524750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2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362613" y="-109597"/>
            <a:ext cx="4418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smtClean="0"/>
              <a:t>425px, 600px , </a:t>
            </a:r>
            <a:r>
              <a:rPr lang="ru-RU" sz="2000" b="1" dirty="0" smtClean="0"/>
              <a:t>670</a:t>
            </a:r>
            <a:r>
              <a:rPr lang="en-US" sz="2000" b="1" dirty="0" err="1" smtClean="0"/>
              <a:t>px</a:t>
            </a:r>
            <a:r>
              <a:rPr lang="en-US" sz="2000" b="1" dirty="0" smtClean="0"/>
              <a:t> </a:t>
            </a:r>
            <a:r>
              <a:rPr lang="ru-RU" sz="2000" b="1" dirty="0" smtClean="0"/>
              <a:t>изменение меню</a:t>
            </a:r>
            <a:endParaRPr lang="ru-RU" sz="2000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0513"/>
            <a:ext cx="4248472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8613"/>
            <a:ext cx="4279007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36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355976" y="8224"/>
            <a:ext cx="870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Меню</a:t>
            </a:r>
            <a:endParaRPr lang="ru-RU" sz="20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8334"/>
            <a:ext cx="4499992" cy="635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352" y="408334"/>
            <a:ext cx="4182736" cy="635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36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400110"/>
            <a:ext cx="7743825" cy="619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131840" y="0"/>
            <a:ext cx="1974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Сайт </a:t>
            </a:r>
            <a:r>
              <a:rPr lang="en-US" sz="2000" b="1" dirty="0"/>
              <a:t>J</a:t>
            </a:r>
            <a:r>
              <a:rPr lang="en-US" sz="2000" b="1" dirty="0" smtClean="0"/>
              <a:t>ob/worker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5599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00109"/>
            <a:ext cx="7753350" cy="618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87490" y="0"/>
            <a:ext cx="15690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Регистрация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52215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400109"/>
            <a:ext cx="7762875" cy="618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787490" y="0"/>
            <a:ext cx="16332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Авторизация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400110"/>
            <a:ext cx="7743825" cy="618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723801" y="0"/>
            <a:ext cx="36963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Заполнение профиля и аватара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76225"/>
            <a:ext cx="7743825" cy="630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400110"/>
            <a:ext cx="7724775" cy="617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787490" y="0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Мой профиль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0109"/>
            <a:ext cx="8839200" cy="616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347864" y="0"/>
            <a:ext cx="3237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Изменение моего профиля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1871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9143999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680870" y="476672"/>
            <a:ext cx="2894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/>
              <a:t>Цель проекта</a:t>
            </a: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7070" y="1688511"/>
            <a:ext cx="91439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Реализовать рекрутинговый сайт для поиска работы, сотрудников. </a:t>
            </a:r>
            <a:r>
              <a:rPr lang="ru-RU" sz="3600" dirty="0" smtClean="0"/>
              <a:t>А также возможность </a:t>
            </a:r>
            <a:r>
              <a:rPr lang="ru-RU" sz="3600" dirty="0"/>
              <a:t>создания своего портфолио и поиска вакансий. </a:t>
            </a:r>
          </a:p>
        </p:txBody>
      </p:sp>
    </p:spTree>
    <p:extLst>
      <p:ext uri="{BB962C8B-B14F-4D97-AF65-F5344CB8AC3E}">
        <p14:creationId xmlns:p14="http://schemas.microsoft.com/office/powerpoint/2010/main" val="227226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261938"/>
            <a:ext cx="8924925" cy="63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743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00110"/>
            <a:ext cx="9010650" cy="6167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87490" y="0"/>
            <a:ext cx="2300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Удаление аккаунта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95193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787490" y="0"/>
            <a:ext cx="2238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проекта</a:t>
            </a:r>
            <a:endParaRPr lang="ru-RU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00110"/>
            <a:ext cx="7715250" cy="617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400110"/>
            <a:ext cx="7572375" cy="619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787490" y="0"/>
            <a:ext cx="2510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Добавление проекта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91151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1877"/>
            <a:ext cx="7648575" cy="6486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092887" y="0"/>
            <a:ext cx="3261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аватара профиля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2361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966788"/>
            <a:ext cx="5038725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835696" y="164736"/>
            <a:ext cx="6177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аватара профиля на меньшем разрешении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60683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400110"/>
            <a:ext cx="7686675" cy="617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092887" y="0"/>
            <a:ext cx="2406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Изменение проекта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57310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400110"/>
            <a:ext cx="7686675" cy="615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468396" y="0"/>
            <a:ext cx="2207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Удаление проекта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58990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92887" y="0"/>
            <a:ext cx="20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Мои сообщения</a:t>
            </a:r>
            <a:endParaRPr lang="ru-RU" sz="2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400110"/>
            <a:ext cx="8820150" cy="619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99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400109"/>
            <a:ext cx="8953500" cy="616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092887" y="0"/>
            <a:ext cx="2603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сообщения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5899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0"/>
            <a:ext cx="9143999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72226" y="482075"/>
            <a:ext cx="69995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/>
              <a:t>Список используемых технологий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1806" y="1484784"/>
            <a:ext cx="896756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/>
              <a:t>- </a:t>
            </a:r>
            <a:r>
              <a:rPr lang="en-US" sz="4400" dirty="0"/>
              <a:t>Postgre SQL 14, pgAdmin4</a:t>
            </a:r>
            <a:endParaRPr lang="ru-RU" sz="4400" dirty="0"/>
          </a:p>
          <a:p>
            <a:r>
              <a:rPr lang="en-US" sz="4400" dirty="0"/>
              <a:t>- </a:t>
            </a:r>
            <a:r>
              <a:rPr lang="en-US" sz="4400" dirty="0" smtClean="0"/>
              <a:t>Django</a:t>
            </a:r>
            <a:endParaRPr lang="ru-RU" sz="4400" dirty="0"/>
          </a:p>
          <a:p>
            <a:r>
              <a:rPr lang="en-US" sz="4400" dirty="0"/>
              <a:t>- Python </a:t>
            </a:r>
            <a:r>
              <a:rPr lang="en-US" sz="4400" dirty="0" smtClean="0"/>
              <a:t>3.1</a:t>
            </a:r>
            <a:r>
              <a:rPr lang="ru-RU" sz="4400" dirty="0" smtClean="0"/>
              <a:t>1</a:t>
            </a:r>
            <a:endParaRPr lang="ru-RU" sz="4400" dirty="0"/>
          </a:p>
          <a:p>
            <a:pPr marL="571500" indent="-571500">
              <a:buFontTx/>
              <a:buChar char="-"/>
            </a:pPr>
            <a:r>
              <a:rPr lang="en-US" sz="4400" dirty="0" smtClean="0"/>
              <a:t>HTML</a:t>
            </a:r>
            <a:r>
              <a:rPr lang="ru-RU" sz="4400" dirty="0"/>
              <a:t>5</a:t>
            </a:r>
            <a:r>
              <a:rPr lang="en-US" sz="4400" dirty="0"/>
              <a:t>, CSS3, </a:t>
            </a:r>
            <a:r>
              <a:rPr lang="en-US" sz="4400" dirty="0" smtClean="0"/>
              <a:t>JavaScript</a:t>
            </a:r>
            <a:r>
              <a:rPr lang="ru-RU" sz="4400" dirty="0" smtClean="0"/>
              <a:t> (слайдеры и навигация)</a:t>
            </a:r>
          </a:p>
          <a:p>
            <a:pPr marL="571500" indent="-571500">
              <a:buFontTx/>
              <a:buChar char="-"/>
            </a:pPr>
            <a:r>
              <a:rPr lang="en-US" sz="4400" dirty="0" err="1"/>
              <a:t>PyCharm</a:t>
            </a:r>
            <a:r>
              <a:rPr lang="en-US" sz="4400" dirty="0"/>
              <a:t> 2022.1.2 (Community Edition)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7418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400110"/>
            <a:ext cx="9001125" cy="6167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123728" y="0"/>
            <a:ext cx="5438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Если сообщение пользователя, можно удалить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58990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09563"/>
            <a:ext cx="8915400" cy="623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18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04800"/>
            <a:ext cx="878205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2474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компании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44929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400110"/>
            <a:ext cx="8829675" cy="624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568616" y="-29029"/>
            <a:ext cx="2379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вакансии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83185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90513"/>
            <a:ext cx="8991600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15816" y="-95310"/>
            <a:ext cx="3952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Написать сообщение в компанию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59877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80988"/>
            <a:ext cx="8810625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3188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Если войти под компанией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371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314325"/>
            <a:ext cx="8924925" cy="622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3188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Удалить аккаунт компании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3719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23850"/>
            <a:ext cx="8743950" cy="621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34674" y="-95310"/>
            <a:ext cx="2210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Создать вакансию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371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7175"/>
            <a:ext cx="8839200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2379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вакансии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20195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0513"/>
            <a:ext cx="8686800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24239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Изменить вакансию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2371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" y="22820"/>
            <a:ext cx="11620708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275856" y="908720"/>
            <a:ext cx="7744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PyCharm</a:t>
            </a:r>
            <a:r>
              <a:rPr lang="en-US" sz="3600" b="1" dirty="0">
                <a:solidFill>
                  <a:schemeClr val="bg1"/>
                </a:solidFill>
              </a:rPr>
              <a:t> 2022.1.2 (Community Edition)</a:t>
            </a:r>
            <a:endParaRPr lang="ru-R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77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14325"/>
            <a:ext cx="8934450" cy="622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334674" y="-95310"/>
            <a:ext cx="22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Удалить вакансию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94383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00038"/>
            <a:ext cx="8915400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334674" y="-95310"/>
            <a:ext cx="2840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Сообщения у компании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52387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95275"/>
            <a:ext cx="880110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55976" y="-29029"/>
            <a:ext cx="861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Поиск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69737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19088"/>
            <a:ext cx="8896350" cy="621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34674" y="-95310"/>
            <a:ext cx="2663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Поиск программистов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69737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76225"/>
            <a:ext cx="8943975" cy="630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2049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Поиск компании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9532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300038"/>
            <a:ext cx="8963025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334674" y="-95310"/>
            <a:ext cx="1954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Поиск вакансии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9532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257175"/>
            <a:ext cx="8848725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518119" y="-95310"/>
            <a:ext cx="6107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Просмотр Компании (нельзя отправлять сообщения)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9532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491880" y="-95310"/>
            <a:ext cx="16850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Безопасность</a:t>
            </a:r>
            <a:endParaRPr lang="ru-RU" sz="20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95275"/>
            <a:ext cx="895350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591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15816" y="-86239"/>
            <a:ext cx="3918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Контакты – 2ГИС,  адрес, телефон</a:t>
            </a:r>
            <a:endParaRPr lang="ru-RU" sz="20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42900"/>
            <a:ext cx="886777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828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177500" y="-86239"/>
            <a:ext cx="788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000" b="1" dirty="0" smtClean="0"/>
              <a:t>О нас</a:t>
            </a:r>
            <a:endParaRPr lang="ru-RU" sz="20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00038"/>
            <a:ext cx="8915400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78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9143999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923928" y="476672"/>
            <a:ext cx="2911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/>
              <a:t>План проекта</a:t>
            </a: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195790" y="3244334"/>
            <a:ext cx="2752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Разработка дизайна сайта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2621354"/>
              </p:ext>
            </p:extLst>
          </p:nvPr>
        </p:nvGraphicFramePr>
        <p:xfrm>
          <a:off x="827584" y="1700808"/>
          <a:ext cx="806489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22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5658" y="439588"/>
            <a:ext cx="10015883" cy="581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/>
              <a:t>Возможные доработки сайта: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Добавление сроков жизни вакансии;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По истечению срока – блокировать показ вакансии;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После продления открытие вакансии;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Добавление </a:t>
            </a:r>
            <a:r>
              <a:rPr lang="en-US" sz="2400" b="1" dirty="0" smtClean="0"/>
              <a:t>telegram-bot</a:t>
            </a:r>
            <a:r>
              <a:rPr lang="en-US" sz="2400" b="1" dirty="0"/>
              <a:t> </a:t>
            </a:r>
            <a:r>
              <a:rPr lang="en-US" sz="2400" b="1" dirty="0" smtClean="0"/>
              <a:t>(</a:t>
            </a:r>
            <a:r>
              <a:rPr lang="ru-RU" sz="2400" b="1" dirty="0" smtClean="0"/>
              <a:t>показ новых вакансий</a:t>
            </a:r>
            <a:r>
              <a:rPr lang="en-US" sz="2400" b="1" dirty="0" smtClean="0"/>
              <a:t>)</a:t>
            </a:r>
            <a:r>
              <a:rPr lang="ru-RU" sz="2400" b="1" dirty="0" smtClean="0"/>
              <a:t>;</a:t>
            </a:r>
            <a:endParaRPr lang="en-US" sz="2400" b="1" dirty="0" smtClean="0"/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Добавление дополнительных фильтров в поиске (сумма ЗП и т.д.);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Расширение списка скиллов;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Добавление администратору функционала изменения скиллов;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Расширить список валидаторов (проверка на нецензурную лексику);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Добавить блокировку показа аватара пользователя;</a:t>
            </a:r>
          </a:p>
          <a:p>
            <a:r>
              <a:rPr lang="ru-RU" sz="2400" b="1" dirty="0"/>
              <a:t>(добавить статус аватара), до проверки </a:t>
            </a:r>
            <a:r>
              <a:rPr lang="ru-RU" sz="2400" b="1" dirty="0" smtClean="0"/>
              <a:t>администратором</a:t>
            </a:r>
            <a:r>
              <a:rPr lang="ru-RU" sz="2400" b="1" dirty="0"/>
              <a:t>;</a:t>
            </a:r>
            <a:endParaRPr lang="ru-RU" sz="2400" b="1" dirty="0" smtClean="0"/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Добавление лайков, дизлайков для проектов программистов;</a:t>
            </a:r>
          </a:p>
          <a:p>
            <a:pPr marL="571500" lvl="0" indent="-571500">
              <a:buFontTx/>
              <a:buChar char="-"/>
            </a:pPr>
            <a:r>
              <a:rPr lang="ru-RU" sz="2400" b="1" dirty="0" smtClean="0"/>
              <a:t>Ведение логов изменений;</a:t>
            </a:r>
          </a:p>
          <a:p>
            <a:pPr marL="571500" lvl="0" indent="-571500">
              <a:buFontTx/>
              <a:buChar char="-"/>
            </a:pPr>
            <a:r>
              <a:rPr lang="ru-RU" sz="2400" b="1" smtClean="0"/>
              <a:t>И </a:t>
            </a:r>
            <a:r>
              <a:rPr lang="ru-RU" sz="2400" b="1" dirty="0" smtClean="0"/>
              <a:t>т.д.</a:t>
            </a:r>
          </a:p>
          <a:p>
            <a:pPr marL="571500" lvl="0" indent="-571500">
              <a:buFontTx/>
              <a:buChar char="-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42843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10256314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915816" y="2755939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/>
              <a:t>Спасибо за внимание!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78296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9143999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86797" y="476672"/>
            <a:ext cx="8527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/>
              <a:t>Схема расположения блоков на странице</a:t>
            </a: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35197" cy="3798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2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9143999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69674" y="476671"/>
            <a:ext cx="4842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/>
              <a:t>Структура сайта </a:t>
            </a:r>
            <a:r>
              <a:rPr lang="en-US" sz="3600" b="1" dirty="0" err="1" smtClean="0"/>
              <a:t>DJango</a:t>
            </a:r>
            <a:endParaRPr lang="ru-RU" sz="3600" b="1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69913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96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20"/>
            <a:ext cx="9133843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715720" y="153505"/>
            <a:ext cx="2824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600" b="1" dirty="0" smtClean="0"/>
              <a:t>Структура </a:t>
            </a:r>
            <a:r>
              <a:rPr lang="en-US" sz="3600" b="1" dirty="0" smtClean="0"/>
              <a:t>DB</a:t>
            </a:r>
            <a:endParaRPr lang="ru-RU" sz="3600" b="1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81091" y="800670"/>
            <a:ext cx="9062909" cy="5594739"/>
            <a:chOff x="81091" y="800670"/>
            <a:chExt cx="10094133" cy="559473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91" y="1268760"/>
              <a:ext cx="10094133" cy="471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95536" y="151757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Сообщения</a:t>
              </a:r>
              <a:endParaRPr lang="ru-RU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7784" y="800670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Проекты</a:t>
              </a:r>
              <a:endParaRPr lang="ru-RU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535" y="3474395"/>
              <a:ext cx="1944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Тип пользователя</a:t>
              </a:r>
              <a:endParaRPr lang="ru-RU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06643" y="602607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Профиль</a:t>
              </a:r>
              <a:endParaRPr lang="ru-RU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40596" y="84504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Пользователь</a:t>
              </a:r>
              <a:endParaRPr lang="ru-R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60432" y="4068802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Занятость</a:t>
              </a:r>
              <a:endParaRPr lang="ru-R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40596" y="2708920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Вакансии</a:t>
              </a:r>
              <a:endParaRPr lang="ru-R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35083" y="5013176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Скиллы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382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608"/>
            <a:ext cx="9143999" cy="68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23528" y="188640"/>
            <a:ext cx="41764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Для самых </a:t>
            </a:r>
            <a:r>
              <a:rPr lang="ru-RU" sz="2800" b="1" dirty="0"/>
              <a:t>распространённых разрешений будем прописывать стили по визуальному отображению блоков. Для этого в </a:t>
            </a:r>
            <a:r>
              <a:rPr lang="en-US" sz="2800" b="1" dirty="0"/>
              <a:t>CSS </a:t>
            </a:r>
            <a:r>
              <a:rPr lang="ru-RU" sz="2800" b="1" dirty="0"/>
              <a:t>будем использовать следующие </a:t>
            </a:r>
            <a:r>
              <a:rPr lang="en-US" sz="2800" b="1" dirty="0"/>
              <a:t>media </a:t>
            </a:r>
            <a:r>
              <a:rPr lang="ru-RU" sz="2800" b="1" dirty="0"/>
              <a:t>запросы: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55976" y="245574"/>
            <a:ext cx="468052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/>
              <a:t>@media screen and (min-width: 0px) and (max-width: </a:t>
            </a:r>
            <a:r>
              <a:rPr lang="en-US" sz="3200" b="1" dirty="0"/>
              <a:t>425px</a:t>
            </a:r>
            <a:r>
              <a:rPr lang="en-US" sz="3200" dirty="0"/>
              <a:t>)</a:t>
            </a:r>
            <a:endParaRPr lang="ru-RU" sz="3200" dirty="0"/>
          </a:p>
          <a:p>
            <a:pPr lvl="0"/>
            <a:r>
              <a:rPr lang="en-US" sz="3200" dirty="0"/>
              <a:t>@media screen and (min-width: 0px) and (max-width: </a:t>
            </a:r>
            <a:r>
              <a:rPr lang="en-US" sz="3200" b="1" dirty="0"/>
              <a:t>600px</a:t>
            </a:r>
            <a:r>
              <a:rPr lang="en-US" sz="3200" dirty="0"/>
              <a:t>)</a:t>
            </a:r>
            <a:endParaRPr lang="ru-RU" sz="3200" dirty="0"/>
          </a:p>
          <a:p>
            <a:pPr lvl="0"/>
            <a:r>
              <a:rPr lang="en-US" sz="3200" dirty="0"/>
              <a:t>@media screen and (min-width: 0px) and (max-width: </a:t>
            </a:r>
            <a:r>
              <a:rPr lang="en-US" sz="3200" b="1" dirty="0"/>
              <a:t>670px</a:t>
            </a:r>
            <a:r>
              <a:rPr lang="en-US" sz="3200" dirty="0"/>
              <a:t>)</a:t>
            </a:r>
            <a:endParaRPr lang="ru-RU" sz="3200" dirty="0"/>
          </a:p>
          <a:p>
            <a:pPr lvl="0"/>
            <a:r>
              <a:rPr lang="en-US" sz="3200" dirty="0"/>
              <a:t>@media screen and (min-width: 0px) and (max-width: </a:t>
            </a:r>
            <a:r>
              <a:rPr lang="en-US" sz="3200" b="1" dirty="0"/>
              <a:t>1200px</a:t>
            </a:r>
            <a:r>
              <a:rPr lang="en-US" sz="3200" dirty="0"/>
              <a:t>)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9522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401</Words>
  <Application>Microsoft Office PowerPoint</Application>
  <PresentationFormat>Экран (4:3)</PresentationFormat>
  <Paragraphs>87</Paragraphs>
  <Slides>51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Igor</dc:creator>
  <cp:lastModifiedBy>igorcurukalo2@gmail.com</cp:lastModifiedBy>
  <cp:revision>33</cp:revision>
  <dcterms:created xsi:type="dcterms:W3CDTF">2022-10-30T17:22:37Z</dcterms:created>
  <dcterms:modified xsi:type="dcterms:W3CDTF">2022-11-01T22:12:23Z</dcterms:modified>
</cp:coreProperties>
</file>